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2387600" y="2298700"/>
            <a:ext cx="196215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2387600" y="7073900"/>
            <a:ext cx="196215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b="1" sz="3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在此键入引文。”"/>
          <p:cNvSpPr txBox="1"/>
          <p:nvPr>
            <p:ph type="body" sz="quarter" idx="14"/>
          </p:nvPr>
        </p:nvSpPr>
        <p:spPr>
          <a:xfrm>
            <a:off x="2387600" y="5937250"/>
            <a:ext cx="19621500" cy="1092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sz="5600"/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95" name="幻灯片编号"/>
          <p:cNvSpPr txBox="1"/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幻灯片编号"/>
          <p:cNvSpPr txBox="1"/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/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/>
          <p:nvPr>
            <p:ph type="pic" idx="13"/>
          </p:nvPr>
        </p:nvSpPr>
        <p:spPr>
          <a:xfrm>
            <a:off x="2933700" y="891704"/>
            <a:ext cx="18542000" cy="8318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标题文本"/>
          <p:cNvSpPr txBox="1"/>
          <p:nvPr>
            <p:ph type="title"/>
          </p:nvPr>
        </p:nvSpPr>
        <p:spPr>
          <a:xfrm>
            <a:off x="2387600" y="9448800"/>
            <a:ext cx="196215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22" name="正文级别 1…"/>
          <p:cNvSpPr txBox="1"/>
          <p:nvPr>
            <p:ph type="body" sz="quarter" idx="1"/>
          </p:nvPr>
        </p:nvSpPr>
        <p:spPr>
          <a:xfrm>
            <a:off x="2387600" y="11518900"/>
            <a:ext cx="19621500" cy="1714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/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/>
          <p:nvPr>
            <p:ph type="title"/>
          </p:nvPr>
        </p:nvSpPr>
        <p:spPr>
          <a:xfrm>
            <a:off x="2387600" y="4533900"/>
            <a:ext cx="19621500" cy="46482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/>
          <p:nvPr>
            <p:ph type="pic" sz="half" idx="13"/>
          </p:nvPr>
        </p:nvSpPr>
        <p:spPr>
          <a:xfrm>
            <a:off x="12496800" y="1068296"/>
            <a:ext cx="10223500" cy="115951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标题文本"/>
          <p:cNvSpPr txBox="1"/>
          <p:nvPr>
            <p:ph type="title"/>
          </p:nvPr>
        </p:nvSpPr>
        <p:spPr>
          <a:xfrm>
            <a:off x="1790700" y="1066800"/>
            <a:ext cx="10007600" cy="56261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标题文本</a:t>
            </a:r>
          </a:p>
        </p:txBody>
      </p:sp>
      <p:sp>
        <p:nvSpPr>
          <p:cNvPr id="40" name="正文级别 1…"/>
          <p:cNvSpPr txBox="1"/>
          <p:nvPr>
            <p:ph type="body" sz="quarter" idx="1"/>
          </p:nvPr>
        </p:nvSpPr>
        <p:spPr>
          <a:xfrm>
            <a:off x="1790700" y="7035800"/>
            <a:ext cx="10007600" cy="562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/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/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/>
          <p:nvPr>
            <p:ph type="pic" sz="half" idx="13"/>
          </p:nvPr>
        </p:nvSpPr>
        <p:spPr>
          <a:xfrm>
            <a:off x="12598400" y="3641951"/>
            <a:ext cx="10007600" cy="8851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正文级别 1…"/>
          <p:cNvSpPr txBox="1"/>
          <p:nvPr>
            <p:ph type="body" sz="half" idx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/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/>
          <p:nvPr>
            <p:ph type="body" idx="1"/>
          </p:nvPr>
        </p:nvSpPr>
        <p:spPr>
          <a:xfrm>
            <a:off x="1790700" y="1790700"/>
            <a:ext cx="20815300" cy="10147300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/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/>
          <p:nvPr>
            <p:ph type="pic" sz="quarter" idx="13"/>
          </p:nvPr>
        </p:nvSpPr>
        <p:spPr>
          <a:xfrm>
            <a:off x="12496800" y="7162800"/>
            <a:ext cx="10185400" cy="548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图像"/>
          <p:cNvSpPr/>
          <p:nvPr>
            <p:ph type="pic" sz="quarter" idx="14"/>
          </p:nvPr>
        </p:nvSpPr>
        <p:spPr>
          <a:xfrm>
            <a:off x="12496800" y="1066800"/>
            <a:ext cx="10185400" cy="548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图像"/>
          <p:cNvSpPr/>
          <p:nvPr>
            <p:ph type="pic" sz="half" idx="15"/>
          </p:nvPr>
        </p:nvSpPr>
        <p:spPr>
          <a:xfrm>
            <a:off x="1701800" y="1071716"/>
            <a:ext cx="10185400" cy="115824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幻灯片编号"/>
          <p:cNvSpPr txBox="1"/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1790700" y="571500"/>
            <a:ext cx="20815300" cy="2984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1790700" y="3644900"/>
            <a:ext cx="20815300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1955253" y="13004799"/>
            <a:ext cx="453238" cy="4699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09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1219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828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2438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30480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3657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4267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4876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5486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agWord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TagWords</a:t>
            </a:r>
          </a:p>
        </p:txBody>
      </p:sp>
      <p:sp>
        <p:nvSpPr>
          <p:cNvPr id="120" name="HOTPOOR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HOTPOOR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不行，我们是大强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不行，我们是大强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不行，我们是坚强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不行，我们是坚强</a:t>
            </a:r>
          </a:p>
        </p:txBody>
      </p:sp>
      <p:sp>
        <p:nvSpPr>
          <p:cNvPr id="154" name="python"/>
          <p:cNvSpPr txBox="1"/>
          <p:nvPr/>
        </p:nvSpPr>
        <p:spPr>
          <a:xfrm>
            <a:off x="7400822" y="9282749"/>
            <a:ext cx="2560207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300"/>
            </a:lvl1pPr>
          </a:lstStyle>
          <a:p>
            <a:pPr/>
            <a:r>
              <a:t>python</a:t>
            </a:r>
          </a:p>
        </p:txBody>
      </p:sp>
      <p:sp>
        <p:nvSpPr>
          <p:cNvPr id="155" name="tornado"/>
          <p:cNvSpPr txBox="1"/>
          <p:nvPr/>
        </p:nvSpPr>
        <p:spPr>
          <a:xfrm>
            <a:off x="12002716" y="10466268"/>
            <a:ext cx="2401927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tornado</a:t>
            </a:r>
          </a:p>
        </p:txBody>
      </p:sp>
      <p:sp>
        <p:nvSpPr>
          <p:cNvPr id="156" name="nomagic for mysql"/>
          <p:cNvSpPr txBox="1"/>
          <p:nvPr/>
        </p:nvSpPr>
        <p:spPr>
          <a:xfrm>
            <a:off x="6071904" y="2992102"/>
            <a:ext cx="6633185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200"/>
            </a:lvl1pPr>
          </a:lstStyle>
          <a:p>
            <a:pPr/>
            <a:r>
              <a:t>nomagic for mysql</a:t>
            </a:r>
          </a:p>
        </p:txBody>
      </p:sp>
      <p:sp>
        <p:nvSpPr>
          <p:cNvPr id="157" name="coffeescript"/>
          <p:cNvSpPr txBox="1"/>
          <p:nvPr/>
        </p:nvSpPr>
        <p:spPr>
          <a:xfrm>
            <a:off x="14052830" y="4199164"/>
            <a:ext cx="4859047" cy="1181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100"/>
            </a:lvl1pPr>
          </a:lstStyle>
          <a:p>
            <a:pPr/>
            <a:r>
              <a:t>coffeescript</a:t>
            </a:r>
          </a:p>
        </p:txBody>
      </p:sp>
      <p:sp>
        <p:nvSpPr>
          <p:cNvPr id="158" name="jieba"/>
          <p:cNvSpPr txBox="1"/>
          <p:nvPr/>
        </p:nvSpPr>
        <p:spPr>
          <a:xfrm>
            <a:off x="2732333" y="5246309"/>
            <a:ext cx="1545388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jieba</a:t>
            </a:r>
          </a:p>
        </p:txBody>
      </p:sp>
      <p:sp>
        <p:nvSpPr>
          <p:cNvPr id="159" name="ubuntu"/>
          <p:cNvSpPr txBox="1"/>
          <p:nvPr/>
        </p:nvSpPr>
        <p:spPr>
          <a:xfrm>
            <a:off x="3342723" y="7963548"/>
            <a:ext cx="2525942" cy="102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100"/>
            </a:lvl1pPr>
          </a:lstStyle>
          <a:p>
            <a:pPr/>
            <a:r>
              <a:t>ubuntu</a:t>
            </a:r>
          </a:p>
        </p:txBody>
      </p:sp>
      <p:sp>
        <p:nvSpPr>
          <p:cNvPr id="160" name="ffmpeg"/>
          <p:cNvSpPr txBox="1"/>
          <p:nvPr/>
        </p:nvSpPr>
        <p:spPr>
          <a:xfrm>
            <a:off x="17862434" y="8749954"/>
            <a:ext cx="2713800" cy="10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500"/>
            </a:lvl1pPr>
          </a:lstStyle>
          <a:p>
            <a:pPr/>
            <a:r>
              <a:t>ffmpeg</a:t>
            </a:r>
          </a:p>
        </p:txBody>
      </p:sp>
      <p:sp>
        <p:nvSpPr>
          <p:cNvPr id="161" name="api"/>
          <p:cNvSpPr txBox="1"/>
          <p:nvPr/>
        </p:nvSpPr>
        <p:spPr>
          <a:xfrm>
            <a:off x="2909847" y="9887554"/>
            <a:ext cx="1190360" cy="102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100"/>
            </a:lvl1pPr>
          </a:lstStyle>
          <a:p>
            <a:pPr/>
            <a:r>
              <a:t>api</a:t>
            </a:r>
          </a:p>
        </p:txBody>
      </p:sp>
      <p:sp>
        <p:nvSpPr>
          <p:cNvPr id="162" name="websocket"/>
          <p:cNvSpPr txBox="1"/>
          <p:nvPr/>
        </p:nvSpPr>
        <p:spPr>
          <a:xfrm>
            <a:off x="12539372" y="8328132"/>
            <a:ext cx="3859976" cy="102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100"/>
            </a:lvl1pPr>
          </a:lstStyle>
          <a:p>
            <a:pPr/>
            <a:r>
              <a:t>websocket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G_3541.JPG" descr="IMG_354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26335" y="4802484"/>
            <a:ext cx="5161590" cy="516159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IMG_3542.JPG" descr="IMG_3542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611205" y="4802484"/>
            <a:ext cx="5161590" cy="516159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IMG_3543.JPG" descr="IMG_3543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896075" y="4802484"/>
            <a:ext cx="5161590" cy="5161590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团队成员"/>
          <p:cNvSpPr txBox="1"/>
          <p:nvPr>
            <p:ph type="title"/>
          </p:nvPr>
        </p:nvSpPr>
        <p:spPr>
          <a:xfrm>
            <a:off x="2381250" y="442253"/>
            <a:ext cx="19621501" cy="4648201"/>
          </a:xfrm>
          <a:prstGeom prst="rect">
            <a:avLst/>
          </a:prstGeom>
        </p:spPr>
        <p:txBody>
          <a:bodyPr/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团队成员</a:t>
            </a:r>
          </a:p>
        </p:txBody>
      </p:sp>
      <p:sp>
        <p:nvSpPr>
          <p:cNvPr id="168" name="大一 李晗来"/>
          <p:cNvSpPr txBox="1"/>
          <p:nvPr/>
        </p:nvSpPr>
        <p:spPr>
          <a:xfrm>
            <a:off x="3107184" y="10324711"/>
            <a:ext cx="3599892" cy="102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大一 李晗来</a:t>
            </a:r>
          </a:p>
        </p:txBody>
      </p:sp>
      <p:sp>
        <p:nvSpPr>
          <p:cNvPr id="169" name="大二 杨卓宇"/>
          <p:cNvSpPr txBox="1"/>
          <p:nvPr/>
        </p:nvSpPr>
        <p:spPr>
          <a:xfrm>
            <a:off x="17676924" y="10324711"/>
            <a:ext cx="3599892" cy="102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大二 杨卓宇</a:t>
            </a:r>
          </a:p>
        </p:txBody>
      </p:sp>
      <p:sp>
        <p:nvSpPr>
          <p:cNvPr id="170" name="老黑胖"/>
          <p:cNvSpPr txBox="1"/>
          <p:nvPr/>
        </p:nvSpPr>
        <p:spPr>
          <a:xfrm>
            <a:off x="11144250" y="10324711"/>
            <a:ext cx="2095501" cy="102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老黑胖</a:t>
            </a:r>
          </a:p>
        </p:txBody>
      </p:sp>
      <p:sp>
        <p:nvSpPr>
          <p:cNvPr id="171" name="新手"/>
          <p:cNvSpPr txBox="1"/>
          <p:nvPr/>
        </p:nvSpPr>
        <p:spPr>
          <a:xfrm>
            <a:off x="18759320" y="11485854"/>
            <a:ext cx="1435101" cy="102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新手</a:t>
            </a:r>
          </a:p>
        </p:txBody>
      </p:sp>
      <p:sp>
        <p:nvSpPr>
          <p:cNvPr id="172" name="新手"/>
          <p:cNvSpPr txBox="1"/>
          <p:nvPr/>
        </p:nvSpPr>
        <p:spPr>
          <a:xfrm>
            <a:off x="4189579" y="11485854"/>
            <a:ext cx="1435101" cy="102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新手</a:t>
            </a:r>
          </a:p>
        </p:txBody>
      </p:sp>
      <p:sp>
        <p:nvSpPr>
          <p:cNvPr id="173" name="六年"/>
          <p:cNvSpPr txBox="1"/>
          <p:nvPr/>
        </p:nvSpPr>
        <p:spPr>
          <a:xfrm>
            <a:off x="11474450" y="11485854"/>
            <a:ext cx="1435101" cy="102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六年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1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Class="entr" nodeType="after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5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9" grpId="1"/>
      <p:bldP build="whole" bldLvl="1" animBg="1" rev="0" advAuto="0" spid="168" grpId="2"/>
      <p:bldP build="whole" bldLvl="1" animBg="1" rev="0" advAuto="0" spid="170" grpId="3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IMG_3541.JPG" descr="IMG_354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26335" y="4802484"/>
            <a:ext cx="5161590" cy="516159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IMG_3542.JPG" descr="IMG_3542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611205" y="4802484"/>
            <a:ext cx="5161590" cy="516159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IMG_3543.JPG" descr="IMG_3543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896075" y="4802484"/>
            <a:ext cx="5161590" cy="5161590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团队成员"/>
          <p:cNvSpPr txBox="1"/>
          <p:nvPr>
            <p:ph type="title"/>
          </p:nvPr>
        </p:nvSpPr>
        <p:spPr>
          <a:xfrm>
            <a:off x="2381250" y="442253"/>
            <a:ext cx="19621500" cy="4648201"/>
          </a:xfrm>
          <a:prstGeom prst="rect">
            <a:avLst/>
          </a:prstGeom>
        </p:spPr>
        <p:txBody>
          <a:bodyPr/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团队成员</a:t>
            </a:r>
          </a:p>
        </p:txBody>
      </p:sp>
      <p:sp>
        <p:nvSpPr>
          <p:cNvPr id="179" name="大一 李晗来"/>
          <p:cNvSpPr txBox="1"/>
          <p:nvPr/>
        </p:nvSpPr>
        <p:spPr>
          <a:xfrm>
            <a:off x="3107184" y="10324710"/>
            <a:ext cx="3599892" cy="102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大一 李晗来</a:t>
            </a:r>
          </a:p>
        </p:txBody>
      </p:sp>
      <p:sp>
        <p:nvSpPr>
          <p:cNvPr id="180" name="大二 杨卓宇"/>
          <p:cNvSpPr txBox="1"/>
          <p:nvPr/>
        </p:nvSpPr>
        <p:spPr>
          <a:xfrm>
            <a:off x="17676924" y="10324710"/>
            <a:ext cx="3599892" cy="102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大二 杨卓宇</a:t>
            </a:r>
          </a:p>
        </p:txBody>
      </p:sp>
      <p:sp>
        <p:nvSpPr>
          <p:cNvPr id="181" name="老黑胖"/>
          <p:cNvSpPr txBox="1"/>
          <p:nvPr/>
        </p:nvSpPr>
        <p:spPr>
          <a:xfrm>
            <a:off x="11144250" y="10324710"/>
            <a:ext cx="2095501" cy="102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老黑胖</a:t>
            </a:r>
          </a:p>
        </p:txBody>
      </p:sp>
      <p:sp>
        <p:nvSpPr>
          <p:cNvPr id="182" name="新手"/>
          <p:cNvSpPr txBox="1"/>
          <p:nvPr/>
        </p:nvSpPr>
        <p:spPr>
          <a:xfrm>
            <a:off x="18759320" y="11485853"/>
            <a:ext cx="1435101" cy="102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新手</a:t>
            </a:r>
          </a:p>
        </p:txBody>
      </p:sp>
      <p:sp>
        <p:nvSpPr>
          <p:cNvPr id="183" name="新手"/>
          <p:cNvSpPr txBox="1"/>
          <p:nvPr/>
        </p:nvSpPr>
        <p:spPr>
          <a:xfrm>
            <a:off x="4189579" y="11485853"/>
            <a:ext cx="1435101" cy="102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新手</a:t>
            </a:r>
          </a:p>
        </p:txBody>
      </p:sp>
      <p:sp>
        <p:nvSpPr>
          <p:cNvPr id="184" name="六年"/>
          <p:cNvSpPr txBox="1"/>
          <p:nvPr/>
        </p:nvSpPr>
        <p:spPr>
          <a:xfrm>
            <a:off x="11474450" y="11485853"/>
            <a:ext cx="1435101" cy="102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六年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少啰嗦 看东西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少啰嗦 看东西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DEM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DEMO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图像" descr="图像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407900" y="7112000"/>
            <a:ext cx="10363200" cy="5715000"/>
          </a:xfrm>
          <a:prstGeom prst="rect">
            <a:avLst/>
          </a:prstGeom>
          <a:ln w="9525">
            <a:round/>
          </a:ln>
        </p:spPr>
      </p:pic>
      <p:pic>
        <p:nvPicPr>
          <p:cNvPr id="123" name="图像" descr="图像"/>
          <p:cNvPicPr>
            <a:picLocks noChangeAspect="1"/>
          </p:cNvPicPr>
          <p:nvPr>
            <p:ph type="pic" idx="14"/>
          </p:nvPr>
        </p:nvPicPr>
        <p:blipFill>
          <a:blip r:embed="rId3">
            <a:extLst/>
          </a:blip>
          <a:srcRect l="0" t="7773" r="0" b="7773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124" name="图像" descr="图像"/>
          <p:cNvPicPr>
            <a:picLocks noChangeAspect="0"/>
          </p:cNvPicPr>
          <p:nvPr>
            <p:ph type="pic" idx="15"/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612900" y="1020916"/>
            <a:ext cx="10363200" cy="11811001"/>
          </a:xfrm>
          <a:prstGeom prst="rect">
            <a:avLst/>
          </a:prstGeom>
          <a:ln w="9525">
            <a:round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群多 人杂 很社会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群多 人杂 很社会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工作 学习 生活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工作 学习 生活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我不要爬楼！！！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我不要爬楼！！！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G_3540.PNG" descr="IMG_3540.PNG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401550" y="1009650"/>
            <a:ext cx="10401300" cy="11823700"/>
          </a:xfrm>
          <a:prstGeom prst="rect">
            <a:avLst/>
          </a:prstGeom>
          <a:ln w="9525">
            <a:round/>
          </a:ln>
        </p:spPr>
      </p:pic>
      <p:sp>
        <p:nvSpPr>
          <p:cNvPr id="133" name="我不信你就一个群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我不信你就一个群</a:t>
            </a:r>
          </a:p>
        </p:txBody>
      </p:sp>
      <p:sp>
        <p:nvSpPr>
          <p:cNvPr id="134" name="如果是999条消息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如果是999条消息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不活了？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不活了？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不行，我是小强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不行，我是小强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不行，我是坚强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不行，我是坚强</a:t>
            </a:r>
          </a:p>
        </p:txBody>
      </p:sp>
      <p:sp>
        <p:nvSpPr>
          <p:cNvPr id="141" name="python"/>
          <p:cNvSpPr txBox="1"/>
          <p:nvPr/>
        </p:nvSpPr>
        <p:spPr>
          <a:xfrm>
            <a:off x="7400822" y="9282749"/>
            <a:ext cx="2560207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300"/>
            </a:lvl1pPr>
          </a:lstStyle>
          <a:p>
            <a:pPr/>
            <a:r>
              <a:t>python</a:t>
            </a:r>
          </a:p>
        </p:txBody>
      </p:sp>
      <p:sp>
        <p:nvSpPr>
          <p:cNvPr id="142" name="tornado"/>
          <p:cNvSpPr txBox="1"/>
          <p:nvPr/>
        </p:nvSpPr>
        <p:spPr>
          <a:xfrm>
            <a:off x="12002717" y="10466268"/>
            <a:ext cx="2401926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tornado</a:t>
            </a:r>
          </a:p>
        </p:txBody>
      </p:sp>
      <p:sp>
        <p:nvSpPr>
          <p:cNvPr id="143" name="nomagic for mysql"/>
          <p:cNvSpPr txBox="1"/>
          <p:nvPr/>
        </p:nvSpPr>
        <p:spPr>
          <a:xfrm>
            <a:off x="6071904" y="2992102"/>
            <a:ext cx="6633185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200"/>
            </a:lvl1pPr>
          </a:lstStyle>
          <a:p>
            <a:pPr/>
            <a:r>
              <a:t>nomagic for mysql</a:t>
            </a:r>
          </a:p>
        </p:txBody>
      </p:sp>
      <p:sp>
        <p:nvSpPr>
          <p:cNvPr id="144" name="coffeescript"/>
          <p:cNvSpPr txBox="1"/>
          <p:nvPr/>
        </p:nvSpPr>
        <p:spPr>
          <a:xfrm>
            <a:off x="14052830" y="4199164"/>
            <a:ext cx="4859047" cy="1181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100"/>
            </a:lvl1pPr>
          </a:lstStyle>
          <a:p>
            <a:pPr/>
            <a:r>
              <a:t>coffeescript</a:t>
            </a:r>
          </a:p>
        </p:txBody>
      </p:sp>
      <p:sp>
        <p:nvSpPr>
          <p:cNvPr id="145" name="jieba"/>
          <p:cNvSpPr txBox="1"/>
          <p:nvPr/>
        </p:nvSpPr>
        <p:spPr>
          <a:xfrm>
            <a:off x="2732333" y="5246309"/>
            <a:ext cx="1545388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jieba</a:t>
            </a:r>
          </a:p>
        </p:txBody>
      </p:sp>
      <p:sp>
        <p:nvSpPr>
          <p:cNvPr id="146" name="ubuntu"/>
          <p:cNvSpPr txBox="1"/>
          <p:nvPr/>
        </p:nvSpPr>
        <p:spPr>
          <a:xfrm>
            <a:off x="3342723" y="7963548"/>
            <a:ext cx="2525942" cy="102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100"/>
            </a:lvl1pPr>
          </a:lstStyle>
          <a:p>
            <a:pPr/>
            <a:r>
              <a:t>ubuntu</a:t>
            </a:r>
          </a:p>
        </p:txBody>
      </p:sp>
      <p:sp>
        <p:nvSpPr>
          <p:cNvPr id="147" name="ffmpeg"/>
          <p:cNvSpPr txBox="1"/>
          <p:nvPr/>
        </p:nvSpPr>
        <p:spPr>
          <a:xfrm>
            <a:off x="17862433" y="8749954"/>
            <a:ext cx="2713800" cy="10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500"/>
            </a:lvl1pPr>
          </a:lstStyle>
          <a:p>
            <a:pPr/>
            <a:r>
              <a:t>ffmpeg</a:t>
            </a:r>
          </a:p>
        </p:txBody>
      </p:sp>
      <p:sp>
        <p:nvSpPr>
          <p:cNvPr id="148" name="api"/>
          <p:cNvSpPr txBox="1"/>
          <p:nvPr/>
        </p:nvSpPr>
        <p:spPr>
          <a:xfrm>
            <a:off x="2909847" y="9887554"/>
            <a:ext cx="1190360" cy="102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100"/>
            </a:lvl1pPr>
          </a:lstStyle>
          <a:p>
            <a:pPr/>
            <a:r>
              <a:t>api</a:t>
            </a:r>
          </a:p>
        </p:txBody>
      </p:sp>
      <p:sp>
        <p:nvSpPr>
          <p:cNvPr id="149" name="websocket"/>
          <p:cNvSpPr txBox="1"/>
          <p:nvPr/>
        </p:nvSpPr>
        <p:spPr>
          <a:xfrm>
            <a:off x="12539373" y="8328132"/>
            <a:ext cx="3859975" cy="102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100"/>
            </a:lvl1pPr>
          </a:lstStyle>
          <a:p>
            <a:pPr/>
            <a:r>
              <a:t>websocket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